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3" autoAdjust="0"/>
    <p:restoredTop sz="94660"/>
  </p:normalViewPr>
  <p:slideViewPr>
    <p:cSldViewPr>
      <p:cViewPr>
        <p:scale>
          <a:sx n="100" d="100"/>
          <a:sy n="100" d="100"/>
        </p:scale>
        <p:origin x="-366" y="-33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1483</Words>
  <Application>Microsoft Office PowerPoint</Application>
  <PresentationFormat>사용자 지정</PresentationFormat>
  <Paragraphs>348</Paragraphs>
  <Slides>21</Slides>
  <Notes>3</Notes>
  <HiddenSlides>0</HiddenSlides>
  <MMClips>0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2" baseType="lpstr">
      <vt:lpstr>굴림</vt:lpstr>
      <vt:lpstr>Arial</vt:lpstr>
      <vt:lpstr>문체부 쓰기 흘림체</vt:lpstr>
      <vt:lpstr>Kozuka Gothic Pro H</vt:lpstr>
      <vt:lpstr>맑은 고딕</vt:lpstr>
      <vt:lpstr>나눔고딕 ExtraBold</vt:lpstr>
      <vt:lpstr>HY견고딕</vt:lpstr>
      <vt:lpstr>Bell MT</vt:lpstr>
      <vt:lpstr>Blackoak Std</vt:lpstr>
      <vt:lpstr>Office 테마</vt:lpstr>
      <vt:lpstr>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ASUS</dc:creator>
  <cp:lastModifiedBy>ASUS</cp:lastModifiedBy>
  <cp:revision>9</cp:revision>
  <dcterms:created xsi:type="dcterms:W3CDTF">2017-09-13T15:49:17Z</dcterms:created>
  <dcterms:modified xsi:type="dcterms:W3CDTF">2017-09-13T17:06:06Z</dcterms:modified>
</cp:coreProperties>
</file>